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8" r:id="rId6"/>
    <p:sldId id="279" r:id="rId7"/>
    <p:sldId id="280" r:id="rId8"/>
    <p:sldId id="283" r:id="rId9"/>
    <p:sldId id="281" r:id="rId10"/>
    <p:sldId id="282" r:id="rId11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205" autoAdjust="0"/>
  </p:normalViewPr>
  <p:slideViewPr>
    <p:cSldViewPr snapToGrid="0">
      <p:cViewPr varScale="1">
        <p:scale>
          <a:sx n="84" d="100"/>
          <a:sy n="84" d="100"/>
        </p:scale>
        <p:origin x="1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CE1CD6-07F5-46B7-94F8-7FE9E5F80556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2021/12/7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E8E2826-EBC5-4096-B6C6-3AD30BE35B55}" type="datetime1">
              <a:rPr lang="ja-JP" altLang="en-US" smtClean="0"/>
              <a:pPr/>
              <a:t>2021/12/7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725628-3A68-42F4-BA86-981817953149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皆さん、こんにちは。横浜システム工学院専門学校　の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IG22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クラスの　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FALCON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　チ－ムです。本日　私たちの作ったゲームにすいて発表します。よろしくお願いいたします。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altLang="ja-JP" noProof="0" smtClean="0"/>
              <a:pPr/>
              <a:t>2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513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円/楕円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i="0" spc="200" baseline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i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 i="0"/>
            </a:lvl1pPr>
          </a:lstStyle>
          <a:p>
            <a:fld id="{99C8D5F7-2827-453A-92E6-D71507518C4C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​​コネクタ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/>
            <a:r>
              <a:rPr kumimoji="1" lang="ja-JP" altLang="en-US" noProof="0"/>
              <a:t>マスター テキストの書式設定</a:t>
            </a:r>
          </a:p>
          <a:p>
            <a:pPr lvl="1"/>
            <a:r>
              <a:rPr kumimoji="1" lang="ja-JP" altLang="en-US" noProof="0"/>
              <a:t>第 </a:t>
            </a:r>
            <a:r>
              <a:rPr kumimoji="1" lang="en-US" altLang="ja-JP" noProof="0"/>
              <a:t>2 </a:t>
            </a:r>
            <a:r>
              <a:rPr kumimoji="1" lang="ja-JP" altLang="en-US" noProof="0"/>
              <a:t>レベル</a:t>
            </a:r>
          </a:p>
          <a:p>
            <a:pPr lvl="2"/>
            <a:r>
              <a:rPr kumimoji="1" lang="ja-JP" altLang="en-US" noProof="0"/>
              <a:t>第 </a:t>
            </a:r>
            <a:r>
              <a:rPr kumimoji="1" lang="en-US" altLang="ja-JP" noProof="0"/>
              <a:t>3 </a:t>
            </a:r>
            <a:r>
              <a:rPr kumimoji="1" lang="ja-JP" altLang="en-US" noProof="0"/>
              <a:t>レベル</a:t>
            </a:r>
          </a:p>
          <a:p>
            <a:pPr lvl="3"/>
            <a:r>
              <a:rPr kumimoji="1" lang="ja-JP" altLang="en-US" noProof="0"/>
              <a:t>第 </a:t>
            </a:r>
            <a:r>
              <a:rPr kumimoji="1" lang="en-US" altLang="ja-JP" noProof="0"/>
              <a:t>4 </a:t>
            </a:r>
            <a:r>
              <a:rPr kumimoji="1" lang="ja-JP" altLang="en-US" noProof="0"/>
              <a:t>レベル</a:t>
            </a:r>
          </a:p>
          <a:p>
            <a:pPr lvl="4"/>
            <a:r>
              <a:rPr kumimoji="1" lang="ja-JP" altLang="en-US" noProof="0"/>
              <a:t>第 </a:t>
            </a:r>
            <a:r>
              <a:rPr kumimoji="1" lang="en-US" altLang="ja-JP" noProof="0"/>
              <a:t>5 </a:t>
            </a:r>
            <a:r>
              <a:rPr kumimoji="1" lang="ja-JP" altLang="en-US" noProof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8CB438B-B6F2-452C-AD83-8E4181A02029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/>
            <a:r>
              <a:rPr kumimoji="1" lang="ja-JP" altLang="en-US" noProof="0"/>
              <a:t>マスター テキストの書式設定</a:t>
            </a:r>
          </a:p>
          <a:p>
            <a:pPr lvl="1"/>
            <a:r>
              <a:rPr kumimoji="1" lang="ja-JP" altLang="en-US" noProof="0"/>
              <a:t>第 </a:t>
            </a:r>
            <a:r>
              <a:rPr kumimoji="1" lang="en-US" altLang="ja-JP" noProof="0"/>
              <a:t>2 </a:t>
            </a:r>
            <a:r>
              <a:rPr kumimoji="1" lang="ja-JP" altLang="en-US" noProof="0"/>
              <a:t>レベル</a:t>
            </a:r>
          </a:p>
          <a:p>
            <a:pPr lvl="2"/>
            <a:r>
              <a:rPr kumimoji="1" lang="ja-JP" altLang="en-US" noProof="0"/>
              <a:t>第 </a:t>
            </a:r>
            <a:r>
              <a:rPr kumimoji="1" lang="en-US" altLang="ja-JP" noProof="0"/>
              <a:t>3 </a:t>
            </a:r>
            <a:r>
              <a:rPr kumimoji="1" lang="ja-JP" altLang="en-US" noProof="0"/>
              <a:t>レベル</a:t>
            </a:r>
          </a:p>
          <a:p>
            <a:pPr lvl="3"/>
            <a:r>
              <a:rPr kumimoji="1" lang="ja-JP" altLang="en-US" noProof="0"/>
              <a:t>第 </a:t>
            </a:r>
            <a:r>
              <a:rPr kumimoji="1" lang="en-US" altLang="ja-JP" noProof="0"/>
              <a:t>4 </a:t>
            </a:r>
            <a:r>
              <a:rPr kumimoji="1" lang="ja-JP" altLang="en-US" noProof="0"/>
              <a:t>レベル</a:t>
            </a:r>
          </a:p>
          <a:p>
            <a:pPr lvl="4"/>
            <a:r>
              <a:rPr kumimoji="1" lang="ja-JP" altLang="en-US" noProof="0"/>
              <a:t>第 </a:t>
            </a:r>
            <a:r>
              <a:rPr kumimoji="1" lang="en-US" altLang="ja-JP" noProof="0"/>
              <a:t>5 </a:t>
            </a:r>
            <a:r>
              <a:rPr kumimoji="1" lang="ja-JP" altLang="en-US" noProof="0"/>
              <a:t>レベル</a:t>
            </a:r>
            <a:endParaRPr kumimoji="1"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D3D7B10E-0665-4F8E-95CE-8513076C2256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7" name="直線​​コネクタ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C9478231-D500-496E-8E23-AF2F43174A53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円/楕円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i="0" spc="200" baseline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i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EFBDBC01-7A05-4180-8343-9013AF834DE2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​​コネクタ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EA33AEF5-6F8E-4DB7-82CA-DB5E2F323290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i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i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>
            <a:lvl1pPr>
              <a:defRPr i="0"/>
            </a:lvl1pPr>
            <a:lvl2pPr>
              <a:defRPr i="0"/>
            </a:lvl2pPr>
            <a:lvl3pPr>
              <a:defRPr i="0"/>
            </a:lvl3pPr>
            <a:lvl4pPr>
              <a:defRPr i="0"/>
            </a:lvl4pPr>
            <a:lvl5pPr>
              <a:defRPr i="0"/>
            </a:lvl5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0FCD4EC-68C0-4E1B-ADA6-B78F0DC1C6E2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8BE828C2-18AA-464E-83D4-E5F6DCE97D6A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49C329-75E3-452B-AD48-0C73118807F0}" type="datetime1">
              <a:rPr lang="ja-JP" altLang="en-US" noProof="0" smtClean="0"/>
              <a:t>2021/12/7</a:t>
            </a:fld>
            <a:endParaRPr lang="ja-JP" altLang="en-US" noProof="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ja-JP" altLang="en-US" noProof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 i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 i="0"/>
            </a:lvl1pPr>
            <a:lvl2pPr>
              <a:defRPr sz="2000" i="0"/>
            </a:lvl2pPr>
            <a:lvl3pPr>
              <a:defRPr sz="1600" i="0"/>
            </a:lvl3pPr>
            <a:lvl4pPr>
              <a:defRPr sz="1600" i="0"/>
            </a:lvl4pPr>
            <a:lvl5pPr>
              <a:defRPr sz="1600" i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D342D8B9-2E6A-4BA6-A1B3-C623466DEE93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i="0" spc="200" baseline="0"/>
            </a:lvl1pPr>
          </a:lstStyle>
          <a:p>
            <a:pPr rtl="0"/>
            <a:r>
              <a:rPr lang="ja-JP" altLang="en-US" noProof="0"/>
              <a:t>マスター タイトルの書式設定</a:t>
            </a:r>
            <a:endParaRPr lang="ja-JP" altLang="en-US" noProof="0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  <a:endParaRPr lang="ja-JP" altLang="en-US" noProof="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i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93396645-3136-463E-8634-ABEA18348AEC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i="0"/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i="0"/>
            </a:lvl1pPr>
          </a:lstStyle>
          <a:p>
            <a:fld id="{867E5644-1E61-4311-A31E-84CB9C7AA8A9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​​コネクタ(S)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00EBC7E-5A98-4D77-89CB-A2075BE0CBEE}" type="datetime1">
              <a:rPr lang="ja-JP" altLang="en-US" smtClean="0"/>
              <a:t>2021/12/7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FAB73BC-B049-4115-A692-8D63A059BFB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cxnSp>
        <p:nvCxnSpPr>
          <p:cNvPr id="7" name="直線​​コネクタ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1" sz="5000" i="0" kern="1200" cap="all" spc="100" baseline="0">
          <a:solidFill>
            <a:schemeClr val="tx1">
              <a:lumMod val="95000"/>
              <a:lumOff val="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kumimoji="1" sz="22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8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i="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長方形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画像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70164" cy="6857988"/>
          </a:xfrm>
          <a:prstGeom prst="rect">
            <a:avLst/>
          </a:prstGeom>
          <a:effectLst>
            <a:reflection blurRad="152400" stA="0" endPos="65000" dist="50800" dir="5400000" sy="-100000" algn="bl" rotWithShape="0"/>
          </a:effectLst>
        </p:spPr>
      </p:pic>
      <p:sp>
        <p:nvSpPr>
          <p:cNvPr id="21" name="長方形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n-US" altLang="ja-JP" dirty="0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EAGLE</a:t>
            </a:r>
            <a:r>
              <a:rPr lang="ja-JP" altLang="en-US" dirty="0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　</a:t>
            </a:r>
            <a:r>
              <a:rPr lang="en-US" altLang="ja-JP" dirty="0" err="1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eVOLUTION</a:t>
            </a:r>
            <a:r>
              <a:rPr lang="ja-JP" altLang="en-US" dirty="0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　</a:t>
            </a:r>
            <a:br>
              <a:rPr lang="en-US" altLang="ja-JP" dirty="0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</a:br>
            <a:r>
              <a:rPr lang="ja-JP" altLang="en-US" sz="3600" dirty="0">
                <a:solidFill>
                  <a:srgbClr val="FFFFFF"/>
                </a:solidFill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シミュレーターゲーム</a:t>
            </a:r>
            <a:endParaRPr lang="en-US" altLang="ja-JP" sz="3600" dirty="0">
              <a:solidFill>
                <a:srgbClr val="FFFFFF"/>
              </a:solidFill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ja-JP" altLang="en-US" dirty="0">
                <a:solidFill>
                  <a:srgbClr val="FFFFFF"/>
                </a:solidFill>
              </a:rPr>
              <a:t>横浜システム工学院専門学校　</a:t>
            </a:r>
            <a:r>
              <a:rPr lang="en-US" altLang="ja-JP" dirty="0">
                <a:solidFill>
                  <a:srgbClr val="FFFFFF"/>
                </a:solidFill>
              </a:rPr>
              <a:t>(IG22)</a:t>
            </a:r>
            <a:endParaRPr lang="ja-JP" altLang="en-US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3" name="直線​​コネクタ(S)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03282A-A5A9-4EA9-A97F-A6AD45A2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9" y="504034"/>
            <a:ext cx="2955707" cy="42196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EBD7FCF-338F-45B1-928C-ADBCC6BD9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4304" y="504034"/>
            <a:ext cx="3037129" cy="402602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A03C06C-C55C-45A0-9801-FA204A28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738" y="142614"/>
            <a:ext cx="2488576" cy="535333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E98037-9257-4D97-AAA4-70F7EC8085A2}"/>
              </a:ext>
            </a:extLst>
          </p:cNvPr>
          <p:cNvSpPr txBox="1"/>
          <p:nvPr/>
        </p:nvSpPr>
        <p:spPr>
          <a:xfrm>
            <a:off x="926524" y="5125187"/>
            <a:ext cx="3098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モハマド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DF15438-0823-45C1-8D79-C365A0AE6B3E}"/>
              </a:ext>
            </a:extLst>
          </p:cNvPr>
          <p:cNvSpPr txBox="1"/>
          <p:nvPr/>
        </p:nvSpPr>
        <p:spPr>
          <a:xfrm>
            <a:off x="4744738" y="5898036"/>
            <a:ext cx="309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イサノフ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25F18D-B883-471C-860D-E275EABEFC68}"/>
              </a:ext>
            </a:extLst>
          </p:cNvPr>
          <p:cNvSpPr txBox="1"/>
          <p:nvPr/>
        </p:nvSpPr>
        <p:spPr>
          <a:xfrm>
            <a:off x="9594378" y="4972726"/>
            <a:ext cx="233376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atin typeface="Yu Gothic UI Semibold" panose="020B0700000000000000" pitchFamily="50" charset="-128"/>
                <a:ea typeface="Yu Gothic UI Semibold" panose="020B0700000000000000" pitchFamily="50" charset="-128"/>
              </a:rPr>
              <a:t>ウカイ</a:t>
            </a:r>
            <a:endParaRPr kumimoji="1" lang="en-US" altLang="ja-JP" sz="4400" dirty="0">
              <a:latin typeface="Yu Gothic UI Semibold" panose="020B0700000000000000" pitchFamily="50" charset="-128"/>
              <a:ea typeface="Yu Gothic UI Semibold" panose="020B0700000000000000" pitchFamily="50" charset="-128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4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CF3AFD-AF50-4792-B094-A60BF3EF2393}"/>
              </a:ext>
            </a:extLst>
          </p:cNvPr>
          <p:cNvSpPr txBox="1"/>
          <p:nvPr/>
        </p:nvSpPr>
        <p:spPr>
          <a:xfrm>
            <a:off x="0" y="0"/>
            <a:ext cx="8338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作品：シミュレーターゲーム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696FCA-5653-4029-B413-69897DD615A2}"/>
              </a:ext>
            </a:extLst>
          </p:cNvPr>
          <p:cNvSpPr txBox="1"/>
          <p:nvPr/>
        </p:nvSpPr>
        <p:spPr>
          <a:xfrm>
            <a:off x="116927" y="1078174"/>
            <a:ext cx="12193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EAGLE</a:t>
            </a:r>
            <a:r>
              <a:rPr kumimoji="1" lang="ja-JP" altLang="en-US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はシミュレーターゲームです。</a:t>
            </a:r>
            <a:r>
              <a:rPr kumimoji="1" lang="en-US" altLang="ja-JP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3D</a:t>
            </a:r>
            <a:r>
              <a:rPr kumimoji="1" lang="ja-JP" altLang="en-US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画像で　</a:t>
            </a:r>
            <a:r>
              <a:rPr kumimoji="1" lang="en-US" altLang="ja-JP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EAGLE</a:t>
            </a:r>
            <a:r>
              <a:rPr kumimoji="1" lang="ja-JP" altLang="en-US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（鷲わし）キャラクター森の中で動かして他の動物と</a:t>
            </a:r>
            <a:endParaRPr kumimoji="1" lang="en-US" altLang="ja-JP" sz="32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  <a:p>
            <a:r>
              <a:rPr kumimoji="1" lang="ja-JP" altLang="en-US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戦って生きている。敵　と戦って</a:t>
            </a:r>
            <a:r>
              <a:rPr kumimoji="1" lang="en-US" altLang="ja-JP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EAGLE</a:t>
            </a:r>
            <a:r>
              <a:rPr kumimoji="1" lang="ja-JP" altLang="en-US" sz="32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（わし）が　レベル　アップする。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3ED7F3-2671-4DB7-BD81-A23134FFB5D5}"/>
              </a:ext>
            </a:extLst>
          </p:cNvPr>
          <p:cNvSpPr txBox="1"/>
          <p:nvPr/>
        </p:nvSpPr>
        <p:spPr>
          <a:xfrm>
            <a:off x="142814" y="3105835"/>
            <a:ext cx="966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開発環境：</a:t>
            </a:r>
            <a:r>
              <a:rPr kumimoji="1" lang="en-US" altLang="ja-JP" sz="4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UNITY HUB(2018,2019)</a:t>
            </a:r>
            <a:endParaRPr kumimoji="1" lang="ja-JP" altLang="en-US" sz="48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1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5B7A746-C386-423A-9C5D-B87824A14D75}"/>
              </a:ext>
            </a:extLst>
          </p:cNvPr>
          <p:cNvSpPr txBox="1"/>
          <p:nvPr/>
        </p:nvSpPr>
        <p:spPr>
          <a:xfrm>
            <a:off x="136477" y="150125"/>
            <a:ext cx="3321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画面イメージ：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84C22064-A8D1-43E8-A41A-F7EEC574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9" y="1083030"/>
            <a:ext cx="6504352" cy="41176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F883A67E-9398-4954-A5AC-069F2478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60" y="3311755"/>
            <a:ext cx="4454572" cy="339612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B134EC82-845B-49B0-9627-4D4BB811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860" y="150125"/>
            <a:ext cx="4454573" cy="30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35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8DFAB4-115E-417B-B8EB-FBAA400C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86" y="85800"/>
            <a:ext cx="4963093" cy="2791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8E0B5C5-A21E-4039-AC05-4A025E7C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85" y="3116160"/>
            <a:ext cx="4963093" cy="27917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3513D15-D7CE-4AC9-A915-709D2B887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870" y="919485"/>
            <a:ext cx="6136920" cy="41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E5C251-9C9B-49CD-B3E0-830AB8FA5DAC}"/>
              </a:ext>
            </a:extLst>
          </p:cNvPr>
          <p:cNvSpPr txBox="1"/>
          <p:nvPr/>
        </p:nvSpPr>
        <p:spPr>
          <a:xfrm>
            <a:off x="418446" y="194673"/>
            <a:ext cx="4974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今までやったところ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5907700-33A1-4049-87CD-7B874887DA17}"/>
              </a:ext>
            </a:extLst>
          </p:cNvPr>
          <p:cNvSpPr txBox="1"/>
          <p:nvPr/>
        </p:nvSpPr>
        <p:spPr>
          <a:xfrm>
            <a:off x="2155953" y="22791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A0F3EC-66BE-40AF-8025-F99A72F1539B}"/>
              </a:ext>
            </a:extLst>
          </p:cNvPr>
          <p:cNvSpPr txBox="1"/>
          <p:nvPr/>
        </p:nvSpPr>
        <p:spPr>
          <a:xfrm>
            <a:off x="1091305" y="1923888"/>
            <a:ext cx="72590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1.</a:t>
            </a:r>
            <a: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マップ終了、</a:t>
            </a:r>
            <a:b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</a:br>
            <a:r>
              <a:rPr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2.</a:t>
            </a:r>
            <a: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地図上に図面も終了、</a:t>
            </a:r>
            <a:b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</a:br>
            <a:r>
              <a:rPr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3.</a:t>
            </a:r>
            <a: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動物何種類できました、</a:t>
            </a:r>
            <a:b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</a:br>
            <a:r>
              <a:rPr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4.</a:t>
            </a:r>
            <a: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動物戦う、わしも戦う</a:t>
            </a:r>
            <a:b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</a:br>
            <a:r>
              <a:rPr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5.</a:t>
            </a:r>
            <a:r>
              <a:rPr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風を加え、風の強さを調整</a:t>
            </a:r>
            <a:r>
              <a:rPr lang="ja-JP" altLang="en-US" dirty="0"/>
              <a:t>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0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6D697B0-DD8D-421F-A387-F85CC7E6B1CF}"/>
              </a:ext>
            </a:extLst>
          </p:cNvPr>
          <p:cNvSpPr txBox="1"/>
          <p:nvPr/>
        </p:nvSpPr>
        <p:spPr>
          <a:xfrm>
            <a:off x="448572" y="569343"/>
            <a:ext cx="395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今度の予定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55A4083-B433-463C-8388-7417AD848035}"/>
              </a:ext>
            </a:extLst>
          </p:cNvPr>
          <p:cNvSpPr txBox="1"/>
          <p:nvPr/>
        </p:nvSpPr>
        <p:spPr>
          <a:xfrm>
            <a:off x="1518249" y="2408374"/>
            <a:ext cx="53880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1.</a:t>
            </a:r>
            <a:r>
              <a:rPr kumimoji="1"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わしの　設定</a:t>
            </a:r>
            <a:endParaRPr kumimoji="1" lang="en-US" altLang="ja-JP" sz="40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  <a:p>
            <a:r>
              <a:rPr kumimoji="1"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2.</a:t>
            </a:r>
            <a:r>
              <a:rPr kumimoji="1"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戦って間わしＨＰなくなる</a:t>
            </a:r>
            <a:endParaRPr kumimoji="1" lang="en-US" altLang="ja-JP" sz="40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  <a:p>
            <a:r>
              <a:rPr kumimoji="1" lang="en-US" altLang="ja-JP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3.</a:t>
            </a:r>
            <a:r>
              <a:rPr kumimoji="1" lang="ja-JP" altLang="en-US" sz="4000" dirty="0">
                <a:latin typeface="MS UI Gothic" panose="020B0600070205080204" pitchFamily="50" charset="-128"/>
                <a:ea typeface="MS UI Gothic" panose="020B0600070205080204" pitchFamily="50" charset="-128"/>
              </a:rPr>
              <a:t>動物の鳴き声</a:t>
            </a:r>
            <a:endParaRPr kumimoji="1" lang="en-US" altLang="ja-JP" sz="4000" dirty="0">
              <a:latin typeface="MS UI Gothic" panose="020B0600070205080204" pitchFamily="50" charset="-128"/>
              <a:ea typeface="MS UI Gothic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902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ンテグラル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99_TF22378848.potx" id="{B92931EF-90FE-47B2-83CF-50A52C2E3188}" vid="{ED28CAA7-CED8-426E-9EC1-968343AD55B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インテグラルなデザイン</Template>
  <TotalTime>0</TotalTime>
  <Words>187</Words>
  <Application>Microsoft Office PowerPoint</Application>
  <PresentationFormat>ワイド画面</PresentationFormat>
  <Paragraphs>19</Paragraphs>
  <Slides>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Meiryo UI</vt:lpstr>
      <vt:lpstr>MS UI Gothic</vt:lpstr>
      <vt:lpstr>Yu Gothic UI Semibold</vt:lpstr>
      <vt:lpstr>メイリオ</vt:lpstr>
      <vt:lpstr>Tw Cen MT</vt:lpstr>
      <vt:lpstr>Wingdings 3</vt:lpstr>
      <vt:lpstr>インテグラル</vt:lpstr>
      <vt:lpstr>EAGLE　eVOLUTION　 シミュレーターゲーム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2021-10-05T00:08:16Z</dcterms:created>
  <dcterms:modified xsi:type="dcterms:W3CDTF">2021-12-07T02:36:25Z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